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5715000" cy="9144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29"/>
    <a:srgbClr val="BE7D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B1F11E-355F-4098-BD90-6710D889CF27}" v="2" dt="2023-09-22T23:06:00.4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4" autoAdjust="0"/>
    <p:restoredTop sz="94660"/>
  </p:normalViewPr>
  <p:slideViewPr>
    <p:cSldViewPr snapToGrid="0">
      <p:cViewPr varScale="1">
        <p:scale>
          <a:sx n="86" d="100"/>
          <a:sy n="86" d="100"/>
        </p:scale>
        <p:origin x="330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an Cardoso da Silva" userId="2eaa7f3e425d32df" providerId="LiveId" clId="{3BB1F11E-355F-4098-BD90-6710D889CF27}"/>
    <pc:docChg chg="modSld">
      <pc:chgData name="Jean Cardoso da Silva" userId="2eaa7f3e425d32df" providerId="LiveId" clId="{3BB1F11E-355F-4098-BD90-6710D889CF27}" dt="2023-09-22T23:06:06.329" v="27" actId="1076"/>
      <pc:docMkLst>
        <pc:docMk/>
      </pc:docMkLst>
      <pc:sldChg chg="addSp modSp mod">
        <pc:chgData name="Jean Cardoso da Silva" userId="2eaa7f3e425d32df" providerId="LiveId" clId="{3BB1F11E-355F-4098-BD90-6710D889CF27}" dt="2023-09-22T23:06:06.329" v="27" actId="1076"/>
        <pc:sldMkLst>
          <pc:docMk/>
          <pc:sldMk cId="543416058" sldId="256"/>
        </pc:sldMkLst>
        <pc:spChg chg="add mod">
          <ac:chgData name="Jean Cardoso da Silva" userId="2eaa7f3e425d32df" providerId="LiveId" clId="{3BB1F11E-355F-4098-BD90-6710D889CF27}" dt="2023-09-22T23:05:52.903" v="25" actId="1035"/>
          <ac:spMkLst>
            <pc:docMk/>
            <pc:sldMk cId="543416058" sldId="256"/>
            <ac:spMk id="7" creationId="{4B21ED18-BB71-D2F6-20FB-9E40C6D952BA}"/>
          </ac:spMkLst>
        </pc:spChg>
        <pc:spChg chg="mod">
          <ac:chgData name="Jean Cardoso da Silva" userId="2eaa7f3e425d32df" providerId="LiveId" clId="{3BB1F11E-355F-4098-BD90-6710D889CF27}" dt="2023-09-22T23:04:03.746" v="2" actId="14100"/>
          <ac:spMkLst>
            <pc:docMk/>
            <pc:sldMk cId="543416058" sldId="256"/>
            <ac:spMk id="9" creationId="{748CD78C-B763-429E-B437-AB92F211089F}"/>
          </ac:spMkLst>
        </pc:spChg>
        <pc:spChg chg="mod">
          <ac:chgData name="Jean Cardoso da Silva" userId="2eaa7f3e425d32df" providerId="LiveId" clId="{3BB1F11E-355F-4098-BD90-6710D889CF27}" dt="2023-09-22T23:03:58.631" v="1" actId="14100"/>
          <ac:spMkLst>
            <pc:docMk/>
            <pc:sldMk cId="543416058" sldId="256"/>
            <ac:spMk id="10" creationId="{4344AAD9-74BD-4101-A924-8BB69061BF66}"/>
          </ac:spMkLst>
        </pc:spChg>
        <pc:spChg chg="mod">
          <ac:chgData name="Jean Cardoso da Silva" userId="2eaa7f3e425d32df" providerId="LiveId" clId="{3BB1F11E-355F-4098-BD90-6710D889CF27}" dt="2023-09-22T23:04:10.945" v="3" actId="14100"/>
          <ac:spMkLst>
            <pc:docMk/>
            <pc:sldMk cId="543416058" sldId="256"/>
            <ac:spMk id="11" creationId="{1A9BAC74-8571-4BCE-BC28-6AABD4DCA795}"/>
          </ac:spMkLst>
        </pc:spChg>
        <pc:spChg chg="mod">
          <ac:chgData name="Jean Cardoso da Silva" userId="2eaa7f3e425d32df" providerId="LiveId" clId="{3BB1F11E-355F-4098-BD90-6710D889CF27}" dt="2023-09-22T23:04:19.084" v="4" actId="14100"/>
          <ac:spMkLst>
            <pc:docMk/>
            <pc:sldMk cId="543416058" sldId="256"/>
            <ac:spMk id="12" creationId="{BFD7D3CC-A25D-4102-A03C-966AEEE9F727}"/>
          </ac:spMkLst>
        </pc:spChg>
        <pc:spChg chg="add mod">
          <ac:chgData name="Jean Cardoso da Silva" userId="2eaa7f3e425d32df" providerId="LiveId" clId="{3BB1F11E-355F-4098-BD90-6710D889CF27}" dt="2023-09-22T23:06:06.329" v="27" actId="1076"/>
          <ac:spMkLst>
            <pc:docMk/>
            <pc:sldMk cId="543416058" sldId="256"/>
            <ac:spMk id="13" creationId="{B2DF0A00-0269-6441-8643-58E1623B71D9}"/>
          </ac:spMkLst>
        </pc:spChg>
        <pc:spChg chg="mod">
          <ac:chgData name="Jean Cardoso da Silva" userId="2eaa7f3e425d32df" providerId="LiveId" clId="{3BB1F11E-355F-4098-BD90-6710D889CF27}" dt="2023-09-22T23:04:43.176" v="7" actId="14100"/>
          <ac:spMkLst>
            <pc:docMk/>
            <pc:sldMk cId="543416058" sldId="256"/>
            <ac:spMk id="14" creationId="{FECD74B4-7D9A-4AEA-B3F7-83387EF4AF1C}"/>
          </ac:spMkLst>
        </pc:spChg>
        <pc:spChg chg="mod">
          <ac:chgData name="Jean Cardoso da Silva" userId="2eaa7f3e425d32df" providerId="LiveId" clId="{3BB1F11E-355F-4098-BD90-6710D889CF27}" dt="2023-09-22T23:04:28.154" v="5" actId="14100"/>
          <ac:spMkLst>
            <pc:docMk/>
            <pc:sldMk cId="543416058" sldId="256"/>
            <ac:spMk id="48" creationId="{8D366BA9-4731-4DDE-B4F2-6C866DD64FB4}"/>
          </ac:spMkLst>
        </pc:spChg>
        <pc:cxnChg chg="mod">
          <ac:chgData name="Jean Cardoso da Silva" userId="2eaa7f3e425d32df" providerId="LiveId" clId="{3BB1F11E-355F-4098-BD90-6710D889CF27}" dt="2023-09-22T23:04:52.968" v="8" actId="14100"/>
          <ac:cxnSpMkLst>
            <pc:docMk/>
            <pc:sldMk cId="543416058" sldId="256"/>
            <ac:cxnSpMk id="8" creationId="{AA512BD6-EDE6-413B-9B2B-4FB45A009BFF}"/>
          </ac:cxnSpMkLst>
        </pc:cxnChg>
      </pc:sldChg>
    </pc:docChg>
  </pc:docChgLst>
  <pc:docChgLst>
    <pc:chgData name="Jean Cardoso da Silva" userId="2eaa7f3e425d32df" providerId="LiveId" clId="{5F68829F-501A-4E2B-B4CA-321F64ACBEDC}"/>
    <pc:docChg chg="custSel modSld">
      <pc:chgData name="Jean Cardoso da Silva" userId="2eaa7f3e425d32df" providerId="LiveId" clId="{5F68829F-501A-4E2B-B4CA-321F64ACBEDC}" dt="2023-09-22T23:09:17.300" v="34"/>
      <pc:docMkLst>
        <pc:docMk/>
      </pc:docMkLst>
      <pc:sldChg chg="delSp modSp mod">
        <pc:chgData name="Jean Cardoso da Silva" userId="2eaa7f3e425d32df" providerId="LiveId" clId="{5F68829F-501A-4E2B-B4CA-321F64ACBEDC}" dt="2023-09-22T23:09:17.300" v="34"/>
        <pc:sldMkLst>
          <pc:docMk/>
          <pc:sldMk cId="543416058" sldId="256"/>
        </pc:sldMkLst>
        <pc:spChg chg="mod">
          <ac:chgData name="Jean Cardoso da Silva" userId="2eaa7f3e425d32df" providerId="LiveId" clId="{5F68829F-501A-4E2B-B4CA-321F64ACBEDC}" dt="2023-09-22T23:07:41.249" v="0"/>
          <ac:spMkLst>
            <pc:docMk/>
            <pc:sldMk cId="543416058" sldId="256"/>
            <ac:spMk id="9" creationId="{748CD78C-B763-429E-B437-AB92F211089F}"/>
          </ac:spMkLst>
        </pc:spChg>
        <pc:spChg chg="mod">
          <ac:chgData name="Jean Cardoso da Silva" userId="2eaa7f3e425d32df" providerId="LiveId" clId="{5F68829F-501A-4E2B-B4CA-321F64ACBEDC}" dt="2023-09-22T23:08:28.181" v="30" actId="1076"/>
          <ac:spMkLst>
            <pc:docMk/>
            <pc:sldMk cId="543416058" sldId="256"/>
            <ac:spMk id="10" creationId="{4344AAD9-74BD-4101-A924-8BB69061BF66}"/>
          </ac:spMkLst>
        </pc:spChg>
        <pc:spChg chg="del">
          <ac:chgData name="Jean Cardoso da Silva" userId="2eaa7f3e425d32df" providerId="LiveId" clId="{5F68829F-501A-4E2B-B4CA-321F64ACBEDC}" dt="2023-09-22T23:07:53.906" v="2" actId="478"/>
          <ac:spMkLst>
            <pc:docMk/>
            <pc:sldMk cId="543416058" sldId="256"/>
            <ac:spMk id="11" creationId="{1A9BAC74-8571-4BCE-BC28-6AABD4DCA795}"/>
          </ac:spMkLst>
        </pc:spChg>
        <pc:spChg chg="mod">
          <ac:chgData name="Jean Cardoso da Silva" userId="2eaa7f3e425d32df" providerId="LiveId" clId="{5F68829F-501A-4E2B-B4CA-321F64ACBEDC}" dt="2023-09-22T23:09:17.300" v="34"/>
          <ac:spMkLst>
            <pc:docMk/>
            <pc:sldMk cId="543416058" sldId="256"/>
            <ac:spMk id="15" creationId="{6AD4C4E2-C13D-4C38-ADEB-6CB2E74039A7}"/>
          </ac:spMkLst>
        </pc:spChg>
        <pc:spChg chg="mod">
          <ac:chgData name="Jean Cardoso da Silva" userId="2eaa7f3e425d32df" providerId="LiveId" clId="{5F68829F-501A-4E2B-B4CA-321F64ACBEDC}" dt="2023-09-22T23:08:32.318" v="31" actId="1076"/>
          <ac:spMkLst>
            <pc:docMk/>
            <pc:sldMk cId="543416058" sldId="256"/>
            <ac:spMk id="16" creationId="{0F3196CC-182C-46DF-8FB1-18620851DB4D}"/>
          </ac:spMkLst>
        </pc:spChg>
        <pc:spChg chg="del">
          <ac:chgData name="Jean Cardoso da Silva" userId="2eaa7f3e425d32df" providerId="LiveId" clId="{5F68829F-501A-4E2B-B4CA-321F64ACBEDC}" dt="2023-09-22T23:07:59.242" v="3" actId="478"/>
          <ac:spMkLst>
            <pc:docMk/>
            <pc:sldMk cId="543416058" sldId="256"/>
            <ac:spMk id="17" creationId="{4E8D5C1E-EAF1-4FDD-A842-D3937E9A00BC}"/>
          </ac:spMkLst>
        </pc:spChg>
        <pc:spChg chg="mod">
          <ac:chgData name="Jean Cardoso da Silva" userId="2eaa7f3e425d32df" providerId="LiveId" clId="{5F68829F-501A-4E2B-B4CA-321F64ACBEDC}" dt="2023-09-22T23:08:53.100" v="32"/>
          <ac:spMkLst>
            <pc:docMk/>
            <pc:sldMk cId="543416058" sldId="256"/>
            <ac:spMk id="48" creationId="{8D366BA9-4731-4DDE-B4F2-6C866DD64FB4}"/>
          </ac:spMkLst>
        </pc:spChg>
        <pc:spChg chg="mod">
          <ac:chgData name="Jean Cardoso da Silva" userId="2eaa7f3e425d32df" providerId="LiveId" clId="{5F68829F-501A-4E2B-B4CA-321F64ACBEDC}" dt="2023-09-22T23:09:01.234" v="33"/>
          <ac:spMkLst>
            <pc:docMk/>
            <pc:sldMk cId="543416058" sldId="256"/>
            <ac:spMk id="49" creationId="{69A51512-DED3-4E8A-B13D-F14B7608C54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625" y="1496484"/>
            <a:ext cx="4857750" cy="3183467"/>
          </a:xfrm>
        </p:spPr>
        <p:txBody>
          <a:bodyPr anchor="b"/>
          <a:lstStyle>
            <a:lvl1pPr algn="ctr">
              <a:defRPr sz="37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375" y="4802717"/>
            <a:ext cx="4286250" cy="2207683"/>
          </a:xfrm>
        </p:spPr>
        <p:txBody>
          <a:bodyPr/>
          <a:lstStyle>
            <a:lvl1pPr marL="0" indent="0" algn="ctr">
              <a:buNone/>
              <a:defRPr sz="1500"/>
            </a:lvl1pPr>
            <a:lvl2pPr marL="285750" indent="0" algn="ctr">
              <a:buNone/>
              <a:defRPr sz="1250"/>
            </a:lvl2pPr>
            <a:lvl3pPr marL="571500" indent="0" algn="ctr">
              <a:buNone/>
              <a:defRPr sz="1125"/>
            </a:lvl3pPr>
            <a:lvl4pPr marL="857250" indent="0" algn="ctr">
              <a:buNone/>
              <a:defRPr sz="1000"/>
            </a:lvl4pPr>
            <a:lvl5pPr marL="1143000" indent="0" algn="ctr">
              <a:buNone/>
              <a:defRPr sz="1000"/>
            </a:lvl5pPr>
            <a:lvl6pPr marL="1428750" indent="0" algn="ctr">
              <a:buNone/>
              <a:defRPr sz="1000"/>
            </a:lvl6pPr>
            <a:lvl7pPr marL="1714500" indent="0" algn="ctr">
              <a:buNone/>
              <a:defRPr sz="1000"/>
            </a:lvl7pPr>
            <a:lvl8pPr marL="2000250" indent="0" algn="ctr">
              <a:buNone/>
              <a:defRPr sz="1000"/>
            </a:lvl8pPr>
            <a:lvl9pPr marL="2286000" indent="0" algn="ctr">
              <a:buNone/>
              <a:defRPr sz="10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22/09/2023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4096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22/09/2023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4159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9930" y="2279653"/>
            <a:ext cx="4929188" cy="3803649"/>
          </a:xfrm>
        </p:spPr>
        <p:txBody>
          <a:bodyPr anchor="b"/>
          <a:lstStyle>
            <a:lvl1pPr>
              <a:defRPr sz="37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9930" y="6119286"/>
            <a:ext cx="4929188" cy="2000249"/>
          </a:xfrm>
        </p:spPr>
        <p:txBody>
          <a:bodyPr/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285750" indent="0">
              <a:buNone/>
              <a:defRPr sz="1250">
                <a:solidFill>
                  <a:schemeClr val="tx1">
                    <a:tint val="75000"/>
                  </a:schemeClr>
                </a:solidFill>
              </a:defRPr>
            </a:lvl2pPr>
            <a:lvl3pPr marL="57150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3pPr>
            <a:lvl4pPr marL="85725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4pPr>
            <a:lvl5pPr marL="114300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5pPr>
            <a:lvl6pPr marL="142875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6pPr>
            <a:lvl7pPr marL="171450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7pPr>
            <a:lvl8pPr marL="200025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8pPr>
            <a:lvl9pPr marL="228600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22/09/2023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7171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2906" y="2434167"/>
            <a:ext cx="2428875" cy="580178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93219" y="2434167"/>
            <a:ext cx="2428875" cy="580178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22/09/2023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6601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650" y="486836"/>
            <a:ext cx="4929188" cy="176741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3651" y="2241551"/>
            <a:ext cx="2417713" cy="1098549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285750" indent="0">
              <a:buNone/>
              <a:defRPr sz="1250" b="1"/>
            </a:lvl2pPr>
            <a:lvl3pPr marL="571500" indent="0">
              <a:buNone/>
              <a:defRPr sz="1125" b="1"/>
            </a:lvl3pPr>
            <a:lvl4pPr marL="857250" indent="0">
              <a:buNone/>
              <a:defRPr sz="1000" b="1"/>
            </a:lvl4pPr>
            <a:lvl5pPr marL="1143000" indent="0">
              <a:buNone/>
              <a:defRPr sz="1000" b="1"/>
            </a:lvl5pPr>
            <a:lvl6pPr marL="1428750" indent="0">
              <a:buNone/>
              <a:defRPr sz="1000" b="1"/>
            </a:lvl6pPr>
            <a:lvl7pPr marL="1714500" indent="0">
              <a:buNone/>
              <a:defRPr sz="1000" b="1"/>
            </a:lvl7pPr>
            <a:lvl8pPr marL="2000250" indent="0">
              <a:buNone/>
              <a:defRPr sz="1000" b="1"/>
            </a:lvl8pPr>
            <a:lvl9pPr marL="2286000" indent="0">
              <a:buNone/>
              <a:defRPr sz="10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651" y="3340100"/>
            <a:ext cx="2417713" cy="491278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93219" y="2241551"/>
            <a:ext cx="2429619" cy="1098549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285750" indent="0">
              <a:buNone/>
              <a:defRPr sz="1250" b="1"/>
            </a:lvl2pPr>
            <a:lvl3pPr marL="571500" indent="0">
              <a:buNone/>
              <a:defRPr sz="1125" b="1"/>
            </a:lvl3pPr>
            <a:lvl4pPr marL="857250" indent="0">
              <a:buNone/>
              <a:defRPr sz="1000" b="1"/>
            </a:lvl4pPr>
            <a:lvl5pPr marL="1143000" indent="0">
              <a:buNone/>
              <a:defRPr sz="1000" b="1"/>
            </a:lvl5pPr>
            <a:lvl6pPr marL="1428750" indent="0">
              <a:buNone/>
              <a:defRPr sz="1000" b="1"/>
            </a:lvl6pPr>
            <a:lvl7pPr marL="1714500" indent="0">
              <a:buNone/>
              <a:defRPr sz="1000" b="1"/>
            </a:lvl7pPr>
            <a:lvl8pPr marL="2000250" indent="0">
              <a:buNone/>
              <a:defRPr sz="1000" b="1"/>
            </a:lvl8pPr>
            <a:lvl9pPr marL="2286000" indent="0">
              <a:buNone/>
              <a:defRPr sz="10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893219" y="3340100"/>
            <a:ext cx="2429619" cy="491278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22/09/2023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2837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22/09/2023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672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22/09/2023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3634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651" y="609600"/>
            <a:ext cx="1843236" cy="21336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9619" y="1316569"/>
            <a:ext cx="2893219" cy="6498167"/>
          </a:xfrm>
        </p:spPr>
        <p:txBody>
          <a:bodyPr/>
          <a:lstStyle>
            <a:lvl1pPr>
              <a:defRPr sz="2000"/>
            </a:lvl1pPr>
            <a:lvl2pPr>
              <a:defRPr sz="1750"/>
            </a:lvl2pPr>
            <a:lvl3pPr>
              <a:defRPr sz="1500"/>
            </a:lvl3pPr>
            <a:lvl4pPr>
              <a:defRPr sz="1250"/>
            </a:lvl4pPr>
            <a:lvl5pPr>
              <a:defRPr sz="1250"/>
            </a:lvl5pPr>
            <a:lvl6pPr>
              <a:defRPr sz="1250"/>
            </a:lvl6pPr>
            <a:lvl7pPr>
              <a:defRPr sz="1250"/>
            </a:lvl7pPr>
            <a:lvl8pPr>
              <a:defRPr sz="1250"/>
            </a:lvl8pPr>
            <a:lvl9pPr>
              <a:defRPr sz="125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3651" y="2743200"/>
            <a:ext cx="1843236" cy="5082117"/>
          </a:xfrm>
        </p:spPr>
        <p:txBody>
          <a:bodyPr/>
          <a:lstStyle>
            <a:lvl1pPr marL="0" indent="0">
              <a:buNone/>
              <a:defRPr sz="1000"/>
            </a:lvl1pPr>
            <a:lvl2pPr marL="285750" indent="0">
              <a:buNone/>
              <a:defRPr sz="875"/>
            </a:lvl2pPr>
            <a:lvl3pPr marL="571500" indent="0">
              <a:buNone/>
              <a:defRPr sz="750"/>
            </a:lvl3pPr>
            <a:lvl4pPr marL="857250" indent="0">
              <a:buNone/>
              <a:defRPr sz="625"/>
            </a:lvl4pPr>
            <a:lvl5pPr marL="1143000" indent="0">
              <a:buNone/>
              <a:defRPr sz="625"/>
            </a:lvl5pPr>
            <a:lvl6pPr marL="1428750" indent="0">
              <a:buNone/>
              <a:defRPr sz="625"/>
            </a:lvl6pPr>
            <a:lvl7pPr marL="1714500" indent="0">
              <a:buNone/>
              <a:defRPr sz="625"/>
            </a:lvl7pPr>
            <a:lvl8pPr marL="2000250" indent="0">
              <a:buNone/>
              <a:defRPr sz="625"/>
            </a:lvl8pPr>
            <a:lvl9pPr marL="2286000" indent="0">
              <a:buNone/>
              <a:defRPr sz="625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22/09/2023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5317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651" y="609600"/>
            <a:ext cx="1843236" cy="21336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429619" y="1316569"/>
            <a:ext cx="2893219" cy="6498167"/>
          </a:xfrm>
        </p:spPr>
        <p:txBody>
          <a:bodyPr anchor="t"/>
          <a:lstStyle>
            <a:lvl1pPr marL="0" indent="0">
              <a:buNone/>
              <a:defRPr sz="2000"/>
            </a:lvl1pPr>
            <a:lvl2pPr marL="285750" indent="0">
              <a:buNone/>
              <a:defRPr sz="1750"/>
            </a:lvl2pPr>
            <a:lvl3pPr marL="571500" indent="0">
              <a:buNone/>
              <a:defRPr sz="1500"/>
            </a:lvl3pPr>
            <a:lvl4pPr marL="857250" indent="0">
              <a:buNone/>
              <a:defRPr sz="1250"/>
            </a:lvl4pPr>
            <a:lvl5pPr marL="1143000" indent="0">
              <a:buNone/>
              <a:defRPr sz="1250"/>
            </a:lvl5pPr>
            <a:lvl6pPr marL="1428750" indent="0">
              <a:buNone/>
              <a:defRPr sz="1250"/>
            </a:lvl6pPr>
            <a:lvl7pPr marL="1714500" indent="0">
              <a:buNone/>
              <a:defRPr sz="1250"/>
            </a:lvl7pPr>
            <a:lvl8pPr marL="2000250" indent="0">
              <a:buNone/>
              <a:defRPr sz="1250"/>
            </a:lvl8pPr>
            <a:lvl9pPr marL="2286000" indent="0">
              <a:buNone/>
              <a:defRPr sz="125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3651" y="2743200"/>
            <a:ext cx="1843236" cy="5082117"/>
          </a:xfrm>
        </p:spPr>
        <p:txBody>
          <a:bodyPr/>
          <a:lstStyle>
            <a:lvl1pPr marL="0" indent="0">
              <a:buNone/>
              <a:defRPr sz="1000"/>
            </a:lvl1pPr>
            <a:lvl2pPr marL="285750" indent="0">
              <a:buNone/>
              <a:defRPr sz="875"/>
            </a:lvl2pPr>
            <a:lvl3pPr marL="571500" indent="0">
              <a:buNone/>
              <a:defRPr sz="750"/>
            </a:lvl3pPr>
            <a:lvl4pPr marL="857250" indent="0">
              <a:buNone/>
              <a:defRPr sz="625"/>
            </a:lvl4pPr>
            <a:lvl5pPr marL="1143000" indent="0">
              <a:buNone/>
              <a:defRPr sz="625"/>
            </a:lvl5pPr>
            <a:lvl6pPr marL="1428750" indent="0">
              <a:buNone/>
              <a:defRPr sz="625"/>
            </a:lvl6pPr>
            <a:lvl7pPr marL="1714500" indent="0">
              <a:buNone/>
              <a:defRPr sz="625"/>
            </a:lvl7pPr>
            <a:lvl8pPr marL="2000250" indent="0">
              <a:buNone/>
              <a:defRPr sz="625"/>
            </a:lvl8pPr>
            <a:lvl9pPr marL="2286000" indent="0">
              <a:buNone/>
              <a:defRPr sz="625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22/09/2023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7480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22/09/2023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0826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089797" y="486834"/>
            <a:ext cx="1232297" cy="77491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2907" y="486834"/>
            <a:ext cx="3625453" cy="77491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22/09/2023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917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906" y="2434167"/>
            <a:ext cx="4929188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AFCAA-A1C5-4761-8610-0342F273FAEB}" type="datetimeFigureOut">
              <a:rPr lang="pt-BR" smtClean="0"/>
              <a:t>22/09/2023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122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571500" rtl="0" eaLnBrk="1" latinLnBrk="0" hangingPunct="1">
        <a:lnSpc>
          <a:spcPct val="90000"/>
        </a:lnSpc>
        <a:spcBef>
          <a:spcPct val="0"/>
        </a:spcBef>
        <a:buNone/>
        <a:defRPr sz="27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2875" indent="-142875" algn="l" defTabSz="5715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1750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1437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3pPr>
      <a:lvl4pPr marL="100012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28587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57162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85737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214312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42887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1pPr>
      <a:lvl2pPr marL="28575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2875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71450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200025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D53284F-6ED6-4386-BD8D-A003EE80E2FA}"/>
              </a:ext>
            </a:extLst>
          </p:cNvPr>
          <p:cNvSpPr txBox="1"/>
          <p:nvPr/>
        </p:nvSpPr>
        <p:spPr>
          <a:xfrm>
            <a:off x="131027" y="936573"/>
            <a:ext cx="5445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latin typeface="Arial" panose="020B0604020202020204" pitchFamily="34" charset="0"/>
                <a:cs typeface="Arial" panose="020B0604020202020204" pitchFamily="34" charset="0"/>
              </a:rPr>
              <a:t>TÍTULO: RECOMENDAMOS CAIXA ALTA E FONTE ARIAL TAMANHO 12, CENTRALIZADO, NEGRITO.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40E29535-45C9-4EEC-B607-410D1A9E7ED4}"/>
              </a:ext>
            </a:extLst>
          </p:cNvPr>
          <p:cNvCxnSpPr>
            <a:cxnSpLocks/>
          </p:cNvCxnSpPr>
          <p:nvPr/>
        </p:nvCxnSpPr>
        <p:spPr>
          <a:xfrm>
            <a:off x="208168" y="1496562"/>
            <a:ext cx="528404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D60FF0D2-8FEC-4F1B-826E-6AB7FFE35977}"/>
              </a:ext>
            </a:extLst>
          </p:cNvPr>
          <p:cNvSpPr txBox="1"/>
          <p:nvPr/>
        </p:nvSpPr>
        <p:spPr>
          <a:xfrm>
            <a:off x="133595" y="1538695"/>
            <a:ext cx="535861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Autores: </a:t>
            </a:r>
            <a:r>
              <a:rPr lang="pt-BR" sz="900" u="sng" dirty="0">
                <a:latin typeface="Arial" panose="020B0604020202020204" pitchFamily="34" charset="0"/>
                <a:cs typeface="Arial" panose="020B0604020202020204" pitchFamily="34" charset="0"/>
              </a:rPr>
              <a:t>Relator do trabalho sublinhado¹</a:t>
            </a:r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, co-autores²  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Orientador: </a:t>
            </a:r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Nome do orientador³</a:t>
            </a:r>
          </a:p>
          <a:p>
            <a:pPr algn="ctr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1-3 Nome da Instituição de Ensino Superior </a:t>
            </a:r>
          </a:p>
          <a:p>
            <a:pPr algn="ctr"/>
            <a:r>
              <a:rPr lang="pt-BR" sz="900" i="1" dirty="0">
                <a:latin typeface="Arial" panose="020B0604020202020204" pitchFamily="34" charset="0"/>
                <a:cs typeface="Arial" panose="020B0604020202020204" pitchFamily="34" charset="0"/>
              </a:rPr>
              <a:t>E-mail para contato em itálico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AA512BD6-EDE6-413B-9B2B-4FB45A009BFF}"/>
              </a:ext>
            </a:extLst>
          </p:cNvPr>
          <p:cNvCxnSpPr>
            <a:cxnSpLocks/>
          </p:cNvCxnSpPr>
          <p:nvPr/>
        </p:nvCxnSpPr>
        <p:spPr>
          <a:xfrm>
            <a:off x="2857500" y="2169042"/>
            <a:ext cx="17225" cy="5759475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748CD78C-B763-429E-B437-AB92F211089F}"/>
              </a:ext>
            </a:extLst>
          </p:cNvPr>
          <p:cNvSpPr txBox="1"/>
          <p:nvPr/>
        </p:nvSpPr>
        <p:spPr>
          <a:xfrm>
            <a:off x="232424" y="2238327"/>
            <a:ext cx="2528639" cy="230819"/>
          </a:xfrm>
          <a:prstGeom prst="rect">
            <a:avLst/>
          </a:prstGeom>
          <a:solidFill>
            <a:srgbClr val="005B2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CARACTERIZAÇÃO DO PROBLEMA</a:t>
            </a:r>
            <a:endParaRPr lang="pt-BR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344AAD9-74BD-4101-A924-8BB69061BF66}"/>
              </a:ext>
            </a:extLst>
          </p:cNvPr>
          <p:cNvSpPr txBox="1"/>
          <p:nvPr/>
        </p:nvSpPr>
        <p:spPr>
          <a:xfrm>
            <a:off x="163091" y="5037173"/>
            <a:ext cx="2614748" cy="230832"/>
          </a:xfrm>
          <a:prstGeom prst="rect">
            <a:avLst/>
          </a:prstGeom>
          <a:solidFill>
            <a:srgbClr val="005B2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DESCRIÇÃO DA EXPERIÊNCIA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FD7D3CC-A25D-4102-A03C-966AEEE9F727}"/>
              </a:ext>
            </a:extLst>
          </p:cNvPr>
          <p:cNvSpPr txBox="1"/>
          <p:nvPr/>
        </p:nvSpPr>
        <p:spPr>
          <a:xfrm>
            <a:off x="3067697" y="2238326"/>
            <a:ext cx="2399539" cy="230832"/>
          </a:xfrm>
          <a:prstGeom prst="rect">
            <a:avLst/>
          </a:prstGeom>
          <a:solidFill>
            <a:srgbClr val="005B2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ECD74B4-7D9A-4AEA-B3F7-83387EF4AF1C}"/>
              </a:ext>
            </a:extLst>
          </p:cNvPr>
          <p:cNvSpPr txBox="1"/>
          <p:nvPr/>
        </p:nvSpPr>
        <p:spPr>
          <a:xfrm>
            <a:off x="166911" y="8058796"/>
            <a:ext cx="5284045" cy="200055"/>
          </a:xfrm>
          <a:prstGeom prst="rect">
            <a:avLst/>
          </a:prstGeom>
          <a:solidFill>
            <a:srgbClr val="005B2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  <a:endParaRPr lang="pt-BR" sz="293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AD4C4E2-C13D-4C38-ADEB-6CB2E74039A7}"/>
              </a:ext>
            </a:extLst>
          </p:cNvPr>
          <p:cNvSpPr txBox="1"/>
          <p:nvPr/>
        </p:nvSpPr>
        <p:spPr>
          <a:xfrm>
            <a:off x="131027" y="2494700"/>
            <a:ext cx="270925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Insira aqui o texto com a caracterização do problema.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Recomendamos a fonte Arial tamanho 9.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Você pode usar fotos (não esqueça de referenciá-las). 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F3196CC-182C-46DF-8FB1-18620851DB4D}"/>
              </a:ext>
            </a:extLst>
          </p:cNvPr>
          <p:cNvSpPr txBox="1"/>
          <p:nvPr/>
        </p:nvSpPr>
        <p:spPr>
          <a:xfrm>
            <a:off x="68589" y="5358490"/>
            <a:ext cx="270925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Insira aqui o texto com a descrição da experiência.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Recomendamos a fonte Arial tamanho 9.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Você pode usar fotos (não esqueça de referenciá-las).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B9DADBB-599C-4879-BB9B-BBF9D398902E}"/>
              </a:ext>
            </a:extLst>
          </p:cNvPr>
          <p:cNvSpPr txBox="1"/>
          <p:nvPr/>
        </p:nvSpPr>
        <p:spPr>
          <a:xfrm>
            <a:off x="2969376" y="2469159"/>
            <a:ext cx="2553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Insira aqui o texto com seus resultados. 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Recomendamos a fonte Arial tamanho 09.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Você pode usar fotos (não esqueça de referenciá-las). 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80A0A8E-51D8-4C9F-88F4-B5F871F6400B}"/>
              </a:ext>
            </a:extLst>
          </p:cNvPr>
          <p:cNvSpPr txBox="1"/>
          <p:nvPr/>
        </p:nvSpPr>
        <p:spPr>
          <a:xfrm>
            <a:off x="68589" y="8272201"/>
            <a:ext cx="554047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500" dirty="0">
                <a:latin typeface="Arial" panose="020B0604020202020204" pitchFamily="34" charset="0"/>
                <a:cs typeface="Arial" panose="020B0604020202020204" pitchFamily="34" charset="0"/>
              </a:rPr>
              <a:t>Insira aqui as referências do seu estudo. </a:t>
            </a:r>
          </a:p>
          <a:p>
            <a:pPr algn="just"/>
            <a:r>
              <a:rPr lang="pt-BR" sz="500" dirty="0">
                <a:latin typeface="Arial" panose="020B0604020202020204" pitchFamily="34" charset="0"/>
                <a:cs typeface="Arial" panose="020B0604020202020204" pitchFamily="34" charset="0"/>
              </a:rPr>
              <a:t>Recomendamos a fonte Arial tamanho 5.</a:t>
            </a:r>
          </a:p>
          <a:p>
            <a:pPr algn="just"/>
            <a:r>
              <a:rPr lang="pt-BR" sz="500" dirty="0">
                <a:latin typeface="Arial" panose="020B0604020202020204" pitchFamily="34" charset="0"/>
                <a:cs typeface="Arial" panose="020B0604020202020204" pitchFamily="34" charset="0"/>
              </a:rPr>
              <a:t>Você pode usar fotos (não esqueça de referenciá-las). </a:t>
            </a:r>
          </a:p>
        </p:txBody>
      </p:sp>
      <p:cxnSp>
        <p:nvCxnSpPr>
          <p:cNvPr id="42" name="Conector reto 41">
            <a:extLst>
              <a:ext uri="{FF2B5EF4-FFF2-40B4-BE49-F238E27FC236}">
                <a16:creationId xmlns:a16="http://schemas.microsoft.com/office/drawing/2014/main" id="{AC187A9A-CDC0-4DE8-957E-E995B2B28005}"/>
              </a:ext>
            </a:extLst>
          </p:cNvPr>
          <p:cNvCxnSpPr>
            <a:cxnSpLocks/>
          </p:cNvCxnSpPr>
          <p:nvPr/>
        </p:nvCxnSpPr>
        <p:spPr>
          <a:xfrm>
            <a:off x="183191" y="2082415"/>
            <a:ext cx="528404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8D366BA9-4731-4DDE-B4F2-6C866DD64FB4}"/>
              </a:ext>
            </a:extLst>
          </p:cNvPr>
          <p:cNvSpPr txBox="1"/>
          <p:nvPr/>
        </p:nvSpPr>
        <p:spPr>
          <a:xfrm>
            <a:off x="3029838" y="4968270"/>
            <a:ext cx="2437397" cy="230832"/>
          </a:xfrm>
          <a:prstGeom prst="rect">
            <a:avLst/>
          </a:prstGeom>
          <a:solidFill>
            <a:srgbClr val="005B2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RECOMENDAÇÕES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69A51512-DED3-4E8A-B13D-F14B7608C545}"/>
              </a:ext>
            </a:extLst>
          </p:cNvPr>
          <p:cNvSpPr txBox="1"/>
          <p:nvPr/>
        </p:nvSpPr>
        <p:spPr>
          <a:xfrm>
            <a:off x="2989364" y="5268005"/>
            <a:ext cx="2533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Insira aqui o texto com as recomendações. 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Indica-se a fonte Arial tamanho 9.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Você pode usar fotos (não esqueça de referenciá-las). 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972CE592-E587-4387-B273-9B5F712BECE0}"/>
              </a:ext>
            </a:extLst>
          </p:cNvPr>
          <p:cNvSpPr txBox="1"/>
          <p:nvPr/>
        </p:nvSpPr>
        <p:spPr>
          <a:xfrm>
            <a:off x="4039023" y="169145"/>
            <a:ext cx="148547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ESPAÇO PARA INDENTIFICAÇÃO </a:t>
            </a:r>
          </a:p>
          <a:p>
            <a:pPr algn="r"/>
            <a:r>
              <a: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LIGAS, IES, NÚCLEOS, ETC...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B21ED18-BB71-D2F6-20FB-9E40C6D952BA}"/>
              </a:ext>
            </a:extLst>
          </p:cNvPr>
          <p:cNvSpPr txBox="1"/>
          <p:nvPr/>
        </p:nvSpPr>
        <p:spPr>
          <a:xfrm>
            <a:off x="3211551" y="111235"/>
            <a:ext cx="24723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000" b="1" i="1" dirty="0"/>
              <a:t>A enfermagem na Saúde Global e no cuidado às pessoas em situação de vulnerabilidade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2DF0A00-0269-6441-8643-58E1623B71D9}"/>
              </a:ext>
            </a:extLst>
          </p:cNvPr>
          <p:cNvSpPr txBox="1"/>
          <p:nvPr/>
        </p:nvSpPr>
        <p:spPr>
          <a:xfrm>
            <a:off x="3222143" y="623965"/>
            <a:ext cx="22288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rgbClr val="005660"/>
                </a:solidFill>
              </a:rPr>
              <a:t>2-4 Outubro de 2023</a:t>
            </a:r>
          </a:p>
        </p:txBody>
      </p:sp>
    </p:spTree>
    <p:extLst>
      <p:ext uri="{BB962C8B-B14F-4D97-AF65-F5344CB8AC3E}">
        <p14:creationId xmlns:p14="http://schemas.microsoft.com/office/powerpoint/2010/main" val="5434160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</TotalTime>
  <Words>208</Words>
  <Application>Microsoft Office PowerPoint</Application>
  <PresentationFormat>Apresentação na tela (16:10)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ADALBERTO SILVA MEIRA</dc:creator>
  <cp:lastModifiedBy>Jean Cardoso da Silva</cp:lastModifiedBy>
  <cp:revision>11</cp:revision>
  <dcterms:created xsi:type="dcterms:W3CDTF">2018-11-18T15:06:20Z</dcterms:created>
  <dcterms:modified xsi:type="dcterms:W3CDTF">2023-09-22T23:09:21Z</dcterms:modified>
</cp:coreProperties>
</file>